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60" r:id="rId11"/>
    <p:sldId id="268" r:id="rId12"/>
    <p:sldId id="261" r:id="rId13"/>
    <p:sldId id="270" r:id="rId14"/>
    <p:sldId id="274" r:id="rId15"/>
    <p:sldId id="258" r:id="rId16"/>
    <p:sldId id="271" r:id="rId17"/>
    <p:sldId id="272" r:id="rId18"/>
    <p:sldId id="25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B3DCC-D8A2-484A-8DC9-8BD598E3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885" r="12831" b="88263"/>
          <a:stretch/>
        </p:blipFill>
        <p:spPr>
          <a:xfrm>
            <a:off x="1623884" y="0"/>
            <a:ext cx="8944232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91760-E497-483C-82B4-6EFC1314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12694" r="14302" b="57201"/>
          <a:stretch/>
        </p:blipFill>
        <p:spPr>
          <a:xfrm>
            <a:off x="212358" y="2092123"/>
            <a:ext cx="5640452" cy="3475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3268E-E315-4BEE-80B7-54A53A8C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44879" r="14777" b="25016"/>
          <a:stretch/>
        </p:blipFill>
        <p:spPr>
          <a:xfrm>
            <a:off x="6339191" y="2092123"/>
            <a:ext cx="5640452" cy="34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91760-E497-483C-82B4-6EFC1314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76728" r="17351" b="10218"/>
          <a:stretch/>
        </p:blipFill>
        <p:spPr>
          <a:xfrm>
            <a:off x="88319" y="1644650"/>
            <a:ext cx="12015361" cy="29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88B51-CE51-4A1D-858A-C18CCEDF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218" r="6993" b="41881"/>
          <a:stretch/>
        </p:blipFill>
        <p:spPr>
          <a:xfrm>
            <a:off x="2321667" y="0"/>
            <a:ext cx="7548665" cy="67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8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88B51-CE51-4A1D-858A-C18CCEDF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60703" r="17434" b="6989"/>
          <a:stretch/>
        </p:blipFill>
        <p:spPr>
          <a:xfrm>
            <a:off x="1848516" y="705255"/>
            <a:ext cx="8494968" cy="54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1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5152" r="10477" b="67331"/>
          <a:stretch/>
        </p:blipFill>
        <p:spPr>
          <a:xfrm>
            <a:off x="283824" y="958174"/>
            <a:ext cx="11838110" cy="56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32574" r="12078" b="59855"/>
          <a:stretch/>
        </p:blipFill>
        <p:spPr>
          <a:xfrm>
            <a:off x="283824" y="1731523"/>
            <a:ext cx="11838110" cy="15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0051" r="9682" b="6718"/>
          <a:stretch/>
        </p:blipFill>
        <p:spPr>
          <a:xfrm>
            <a:off x="2262812" y="-25546"/>
            <a:ext cx="7666376" cy="68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C7DF6-36D9-4E70-9CE2-FC10BCF9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6656" r="11377" b="50566"/>
          <a:stretch/>
        </p:blipFill>
        <p:spPr>
          <a:xfrm>
            <a:off x="2017925" y="215900"/>
            <a:ext cx="815614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C7DF6-36D9-4E70-9CE2-FC10BCF9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60830" r="8423" b="10067"/>
          <a:stretch/>
        </p:blipFill>
        <p:spPr>
          <a:xfrm>
            <a:off x="684425" y="647700"/>
            <a:ext cx="11022474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9322" r="13626" b="74351"/>
          <a:stretch/>
        </p:blipFill>
        <p:spPr>
          <a:xfrm>
            <a:off x="372164" y="25401"/>
            <a:ext cx="9152835" cy="1041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F177C1-6CC4-4A8A-8468-C0C704B1E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27159" r="16237" b="42595"/>
          <a:stretch/>
        </p:blipFill>
        <p:spPr>
          <a:xfrm>
            <a:off x="1" y="1854200"/>
            <a:ext cx="5918200" cy="3725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166B9-FA54-4AA0-A514-CAD3D514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7630" r="14389" b="10408"/>
          <a:stretch/>
        </p:blipFill>
        <p:spPr>
          <a:xfrm>
            <a:off x="6273801" y="1817097"/>
            <a:ext cx="5918200" cy="38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914" r="8613" b="64796"/>
          <a:stretch/>
        </p:blipFill>
        <p:spPr>
          <a:xfrm>
            <a:off x="1401926" y="1053547"/>
            <a:ext cx="9388147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7726" r="14665" b="7968"/>
          <a:stretch/>
        </p:blipFill>
        <p:spPr>
          <a:xfrm>
            <a:off x="2545403" y="54039"/>
            <a:ext cx="7101193" cy="6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42574" r="52062" b="34134"/>
          <a:stretch/>
        </p:blipFill>
        <p:spPr>
          <a:xfrm>
            <a:off x="3216612" y="587499"/>
            <a:ext cx="5758775" cy="5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6" t="42335" r="16541" b="34373"/>
          <a:stretch/>
        </p:blipFill>
        <p:spPr>
          <a:xfrm>
            <a:off x="3216612" y="587499"/>
            <a:ext cx="5758775" cy="5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t="64901" r="16653" b="7765"/>
          <a:stretch/>
        </p:blipFill>
        <p:spPr>
          <a:xfrm>
            <a:off x="1115438" y="613140"/>
            <a:ext cx="9961123" cy="56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7726" r="14665" b="7968"/>
          <a:stretch/>
        </p:blipFill>
        <p:spPr>
          <a:xfrm>
            <a:off x="2545403" y="54039"/>
            <a:ext cx="7101193" cy="6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3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2020-08-27T15:08:56Z</dcterms:created>
  <dcterms:modified xsi:type="dcterms:W3CDTF">2020-08-27T15:20:15Z</dcterms:modified>
</cp:coreProperties>
</file>